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799F-7288-4E32-8CF0-5A6029E00FC7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9D915-48A0-4CF4-A893-1308B72D8947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799F-7288-4E32-8CF0-5A6029E00FC7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9D915-48A0-4CF4-A893-1308B72D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799F-7288-4E32-8CF0-5A6029E00FC7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9D915-48A0-4CF4-A893-1308B72D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799F-7288-4E32-8CF0-5A6029E00FC7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9D915-48A0-4CF4-A893-1308B72D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799F-7288-4E32-8CF0-5A6029E00FC7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9D915-48A0-4CF4-A893-1308B72D894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799F-7288-4E32-8CF0-5A6029E00FC7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9D915-48A0-4CF4-A893-1308B72D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799F-7288-4E32-8CF0-5A6029E00FC7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9D915-48A0-4CF4-A893-1308B72D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799F-7288-4E32-8CF0-5A6029E00FC7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9D915-48A0-4CF4-A893-1308B72D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799F-7288-4E32-8CF0-5A6029E00FC7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9D915-48A0-4CF4-A893-1308B72D8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799F-7288-4E32-8CF0-5A6029E00FC7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9D915-48A0-4CF4-A893-1308B72D8947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799F-7288-4E32-8CF0-5A6029E00FC7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9D915-48A0-4CF4-A893-1308B72D8947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BD1799F-7288-4E32-8CF0-5A6029E00FC7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E99D915-48A0-4CF4-A893-1308B72D894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Factors that Effect Star formation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Daryien</a:t>
            </a:r>
            <a:r>
              <a:rPr lang="en-US" dirty="0" smtClean="0"/>
              <a:t> Golden and Laura </a:t>
            </a:r>
            <a:r>
              <a:rPr lang="en-US" dirty="0" err="1" smtClean="0"/>
              <a:t>Karabasz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749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Discuss the factors that compete against gravity in the process of star formation.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32136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Heat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effect of </a:t>
            </a:r>
            <a:r>
              <a:rPr lang="en-US" dirty="0" smtClean="0"/>
              <a:t>heat is </a:t>
            </a:r>
            <a:r>
              <a:rPr lang="en-US" dirty="0"/>
              <a:t>much stronger than the effect of </a:t>
            </a:r>
            <a:r>
              <a:rPr lang="en-US" dirty="0" smtClean="0"/>
              <a:t>gravity</a:t>
            </a:r>
          </a:p>
          <a:p>
            <a:r>
              <a:rPr lang="en-US" dirty="0" smtClean="0"/>
              <a:t>Combined </a:t>
            </a:r>
            <a:r>
              <a:rPr lang="en-US" dirty="0"/>
              <a:t>gravity is insufficient to bind </a:t>
            </a:r>
            <a:r>
              <a:rPr lang="en-US" dirty="0" smtClean="0"/>
              <a:t>stars </a:t>
            </a:r>
            <a:r>
              <a:rPr lang="en-US" dirty="0"/>
              <a:t>into a lasting, distinct clump of </a:t>
            </a:r>
            <a:r>
              <a:rPr lang="en-US" dirty="0" smtClean="0"/>
              <a:t>matter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i="1" dirty="0" smtClean="0"/>
          </a:p>
          <a:p>
            <a:r>
              <a:rPr lang="en-US" i="1" dirty="0" smtClean="0"/>
              <a:t>Motions </a:t>
            </a:r>
            <a:r>
              <a:rPr lang="en-US" i="1" dirty="0"/>
              <a:t>of a few atoms within an interstellar </a:t>
            </a:r>
            <a:r>
              <a:rPr lang="en-US" i="1" dirty="0" smtClean="0"/>
              <a:t>cloud. </a:t>
            </a:r>
            <a:endParaRPr lang="en-US" dirty="0" smtClean="0"/>
          </a:p>
        </p:txBody>
      </p:sp>
      <p:pic>
        <p:nvPicPr>
          <p:cNvPr id="3074" name="Picture 2" descr="http://staff.on.br/jlkm/astron2e/AT_MEDIA/CH19/CHAP19AT/AT19FG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47800"/>
            <a:ext cx="4114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333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Rotation</a:t>
            </a:r>
            <a:endParaRPr lang="en-US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</a:t>
            </a:r>
            <a:r>
              <a:rPr lang="en-US" dirty="0" smtClean="0"/>
              <a:t>ompetes </a:t>
            </a:r>
            <a:r>
              <a:rPr lang="en-US" dirty="0"/>
              <a:t>with gravity's inward </a:t>
            </a:r>
            <a:r>
              <a:rPr lang="en-US" dirty="0" smtClean="0"/>
              <a:t>pull</a:t>
            </a:r>
          </a:p>
          <a:p>
            <a:r>
              <a:rPr lang="en-US" dirty="0" smtClean="0"/>
              <a:t> Material towards outside edge tends to fly out into space</a:t>
            </a:r>
            <a:endParaRPr lang="en-US" dirty="0"/>
          </a:p>
          <a:p>
            <a:r>
              <a:rPr lang="en-US" dirty="0" smtClean="0"/>
              <a:t>Extended </a:t>
            </a:r>
            <a:r>
              <a:rPr lang="en-US" dirty="0"/>
              <a:t>disk of matter forms around the edge of the cloud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i="1" dirty="0" smtClean="0"/>
          </a:p>
          <a:p>
            <a:r>
              <a:rPr lang="en-US" i="1" dirty="0" smtClean="0"/>
              <a:t>rapidly </a:t>
            </a:r>
            <a:r>
              <a:rPr lang="en-US" i="1" dirty="0"/>
              <a:t>rotating gas cloud </a:t>
            </a:r>
            <a:endParaRPr lang="en-US" dirty="0"/>
          </a:p>
        </p:txBody>
      </p:sp>
      <p:pic>
        <p:nvPicPr>
          <p:cNvPr id="2050" name="Picture 2" descr="http://staff.on.br/jlkm/astron2e/AT_MEDIA/CH19/CHAP19AT/AT19FG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436" y="1600200"/>
            <a:ext cx="4038599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413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Magnetism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</a:t>
            </a:r>
            <a:r>
              <a:rPr lang="en-US" dirty="0" smtClean="0"/>
              <a:t>inder </a:t>
            </a:r>
            <a:r>
              <a:rPr lang="en-US" dirty="0"/>
              <a:t>a cloud's </a:t>
            </a:r>
            <a:r>
              <a:rPr lang="en-US" dirty="0" smtClean="0"/>
              <a:t>contraction</a:t>
            </a:r>
          </a:p>
          <a:p>
            <a:r>
              <a:rPr lang="en-US" dirty="0" smtClean="0"/>
              <a:t>The </a:t>
            </a:r>
            <a:r>
              <a:rPr lang="en-US" dirty="0"/>
              <a:t>particles tend to become "tied" to the magnetic field--free to move </a:t>
            </a:r>
            <a:r>
              <a:rPr lang="en-US" i="1" dirty="0"/>
              <a:t>along</a:t>
            </a:r>
            <a:r>
              <a:rPr lang="en-US" dirty="0"/>
              <a:t> the field lines but inhibited from moving </a:t>
            </a:r>
            <a:r>
              <a:rPr lang="en-US" i="1" dirty="0"/>
              <a:t>perpendicular</a:t>
            </a:r>
            <a:r>
              <a:rPr lang="en-US" dirty="0"/>
              <a:t> to them.</a:t>
            </a:r>
            <a:endParaRPr lang="en-US" dirty="0" smtClean="0"/>
          </a:p>
          <a:p>
            <a:r>
              <a:rPr lang="en-US" dirty="0" smtClean="0"/>
              <a:t>Interstellar </a:t>
            </a:r>
            <a:r>
              <a:rPr lang="en-US" dirty="0"/>
              <a:t>clouds may contract in distorted ways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i="1" dirty="0" smtClean="0"/>
          </a:p>
          <a:p>
            <a:r>
              <a:rPr lang="en-US" i="1" dirty="0" smtClean="0"/>
              <a:t>evolution </a:t>
            </a:r>
            <a:r>
              <a:rPr lang="en-US" i="1" dirty="0"/>
              <a:t>of a slowly contracting interstellar cloud </a:t>
            </a:r>
            <a:endParaRPr lang="en-US" dirty="0"/>
          </a:p>
        </p:txBody>
      </p:sp>
      <p:pic>
        <p:nvPicPr>
          <p:cNvPr id="1026" name="Picture 2" descr="http://staff.on.br/jlkm/astron2e/AT_MEDIA/CH19/CHAP19AT/AT19FG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00200"/>
            <a:ext cx="40386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818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Works Cited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Astronomy textbook</a:t>
            </a:r>
          </a:p>
          <a:p>
            <a:r>
              <a:rPr lang="en-US" sz="3200" dirty="0"/>
              <a:t>"Chapter 19." </a:t>
            </a:r>
            <a:r>
              <a:rPr lang="en-US" sz="3200" i="1" dirty="0"/>
              <a:t>Chapter 19</a:t>
            </a:r>
            <a:r>
              <a:rPr lang="en-US" sz="3200" dirty="0"/>
              <a:t>. </a:t>
            </a:r>
            <a:r>
              <a:rPr lang="en-US" sz="3200" dirty="0" err="1"/>
              <a:t>N.p</a:t>
            </a:r>
            <a:r>
              <a:rPr lang="en-US" sz="3200" dirty="0"/>
              <a:t>., </a:t>
            </a:r>
            <a:r>
              <a:rPr lang="en-US" sz="3200" dirty="0" err="1"/>
              <a:t>n.d.</a:t>
            </a:r>
            <a:r>
              <a:rPr lang="en-US" sz="3200" dirty="0"/>
              <a:t> Web. 21 Nov. 2013.</a:t>
            </a:r>
          </a:p>
        </p:txBody>
      </p:sp>
    </p:spTree>
    <p:extLst>
      <p:ext uri="{BB962C8B-B14F-4D97-AF65-F5344CB8AC3E}">
        <p14:creationId xmlns:p14="http://schemas.microsoft.com/office/powerpoint/2010/main" val="1297700741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40</TotalTime>
  <Words>166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Thatch</vt:lpstr>
      <vt:lpstr>Factors that Effect Star formation</vt:lpstr>
      <vt:lpstr>Objective</vt:lpstr>
      <vt:lpstr>Heat</vt:lpstr>
      <vt:lpstr>Rotation</vt:lpstr>
      <vt:lpstr>Magnetism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Factors of Star formation</dc:title>
  <dc:creator>vci</dc:creator>
  <cp:lastModifiedBy>vci</cp:lastModifiedBy>
  <cp:revision>7</cp:revision>
  <dcterms:created xsi:type="dcterms:W3CDTF">2013-11-21T13:48:48Z</dcterms:created>
  <dcterms:modified xsi:type="dcterms:W3CDTF">2013-11-21T14:29:37Z</dcterms:modified>
</cp:coreProperties>
</file>